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7" r:id="rId12"/>
    <p:sldId id="268" r:id="rId13"/>
    <p:sldId id="270" r:id="rId14"/>
    <p:sldId id="269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5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2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14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40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50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1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2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94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829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0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8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3E5F6-7761-D04C-A681-16EAC67C7E72}" type="datetimeFigureOut">
              <a:rPr lang="en-US" smtClean="0"/>
              <a:t>11/8/15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A8BCE-65A9-8E43-9CB7-30A627DC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6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4hJ0lsQvLiQ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ime.com/money/3977798/the-10-richest-people-of-all-time/" TargetMode="External"/><Relationship Id="rId3" Type="http://schemas.openxmlformats.org/officeDocument/2006/relationships/hyperlink" Target="https://www.youtube.com/watch?v=O3YJMaL55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ypost.com/2015/11/02/inside-the-secret-salon-where-muslim-women-lift-their-veil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RdlPy5HlppY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Islam Dangerous?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https://www.youtube.com/watch?v=4hJ0lsQvLiQ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67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9294"/>
            <a:ext cx="9144000" cy="478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55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Anatolia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7200" r="72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0979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Ottoman Empire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9196" b="9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0446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Muslim Spain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835" b="12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904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Islam in West Africa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825" b="78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915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Mansa Musa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http://time.com/money/3977798/the-10-richest-people-of-all-time/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https://www.youtube.com/watch?v=O3YJMaL55TM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71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 in Islam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88" y="1417638"/>
            <a:ext cx="7610642" cy="529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5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http://nypost.com/2015/11/02/inside-the-secret-salon-where-muslim-women-lift-their-veils/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95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Adam and Eve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4144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Arab Empire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897" b="138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9569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Religions Today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3726" r="3726"/>
          <a:stretch>
            <a:fillRect/>
          </a:stretch>
        </p:blipFill>
        <p:spPr>
          <a:xfrm>
            <a:off x="170373" y="1417638"/>
            <a:ext cx="9181725" cy="5049595"/>
          </a:xfrm>
        </p:spPr>
      </p:pic>
    </p:spTree>
    <p:extLst>
      <p:ext uri="{BB962C8B-B14F-4D97-AF65-F5344CB8AC3E}">
        <p14:creationId xmlns:p14="http://schemas.microsoft.com/office/powerpoint/2010/main" val="911697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Hinduism vs. Islam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165" b="11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292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the Sikhs?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https://www.youtube.com/watch?v=RdlPy5HlppY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61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Sikhism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9934" r="-39934"/>
          <a:stretch>
            <a:fillRect/>
          </a:stretch>
        </p:blipFill>
        <p:spPr>
          <a:xfrm>
            <a:off x="457200" y="1796787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073382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125</Words>
  <Application>Microsoft Macintosh PowerPoint</Application>
  <PresentationFormat>On-screen Show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Is Islam Dangerous?</vt:lpstr>
      <vt:lpstr>Women in Islam</vt:lpstr>
      <vt:lpstr>PowerPoint Presentation</vt:lpstr>
      <vt:lpstr>Adam and Eve</vt:lpstr>
      <vt:lpstr>Arab Empire</vt:lpstr>
      <vt:lpstr>World Religions Today</vt:lpstr>
      <vt:lpstr>Hinduism vs. Islam</vt:lpstr>
      <vt:lpstr>Who are the Sikhs?</vt:lpstr>
      <vt:lpstr>Sikhism</vt:lpstr>
      <vt:lpstr>PowerPoint Presentation</vt:lpstr>
      <vt:lpstr>Anatolia</vt:lpstr>
      <vt:lpstr>Ottoman Empire</vt:lpstr>
      <vt:lpstr>Muslim Spain</vt:lpstr>
      <vt:lpstr>Islam in West Africa</vt:lpstr>
      <vt:lpstr>Mansa Musa</vt:lpstr>
    </vt:vector>
  </TitlesOfParts>
  <Company>Purdue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 in Islam</dc:title>
  <dc:creator>Steven Filie</dc:creator>
  <cp:lastModifiedBy>Steven Filie</cp:lastModifiedBy>
  <cp:revision>6</cp:revision>
  <dcterms:created xsi:type="dcterms:W3CDTF">2015-11-08T23:24:41Z</dcterms:created>
  <dcterms:modified xsi:type="dcterms:W3CDTF">2015-11-09T11:31:00Z</dcterms:modified>
</cp:coreProperties>
</file>